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"/>
  </p:notesMasterIdLst>
  <p:handoutMasterIdLst>
    <p:handoutMasterId r:id="rId6"/>
  </p:handoutMasterIdLst>
  <p:sldIdLst>
    <p:sldId id="264" r:id="rId2"/>
    <p:sldId id="256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瑛 松尾" initials="瑛" lastIdx="1" clrIdx="0">
    <p:extLst>
      <p:ext uri="{19B8F6BF-5375-455C-9EA6-DF929625EA0E}">
        <p15:presenceInfo xmlns:p15="http://schemas.microsoft.com/office/powerpoint/2012/main" userId="cb2d9267f3fb8f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E970D8-191F-4715-AFD1-121A4D786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257240-D3E6-482C-8A78-66F3C8014E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3AA3-62A7-4AFA-96AE-01D5408A272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4DF9E3-0072-453B-92E9-D78AB834E9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E8AF85-80ED-4A64-AC0A-2DB2CFA200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2A3C1-4D4E-444A-8563-E92D4C6A12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798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B4813-DDF0-4B92-987D-9ED7EA8F098E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F7DD8-7582-4CA5-A4CF-D16B359F14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717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7DD8-7582-4CA5-A4CF-D16B359F14B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59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3DAB-8980-4AB4-B368-6C3BC6B09373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8CB-854B-4639-BE96-890DED04B712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7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31B-C545-42CD-BC2B-9859B7815CA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1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7C53-1E06-4A15-9D38-58CAA8CD993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2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3BE9-9F20-4288-8FC9-0F15CBEFA4EA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F73F-62CD-43AA-BB81-4B668C1FA42C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97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CA0-5E9A-4047-8E63-E3687F693E4B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FF5F-03D0-4B02-9A12-AF7B561749E9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09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14A0-731E-4324-B913-22C093BD047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CDC8FD-4CE1-4AB9-BBA8-36E4C5D82B9F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32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5FF3-799A-41DE-8492-64022298041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70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4319B5-5D94-41E0-B117-6379DBFB0F17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9334C-7E6F-4F45-9860-7D86B5B5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2019/7/12</a:t>
            </a:r>
            <a:br>
              <a:rPr kumimoji="1" lang="en-US" altLang="ja-JP" dirty="0"/>
            </a:br>
            <a:r>
              <a:rPr lang="ja-JP" altLang="en-US" dirty="0"/>
              <a:t>勉強会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ADFABB-D5D7-4449-920C-8B280931F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SD 3</a:t>
            </a:r>
            <a:r>
              <a:rPr kumimoji="1" lang="ja-JP" altLang="en-US" sz="3200" dirty="0"/>
              <a:t>年　松尾 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5E14DF-2AFF-40D0-A8E0-C20E0021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617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CAD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276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足回りは大体完成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ボールの大きさは直径</a:t>
            </a:r>
            <a:r>
              <a:rPr kumimoji="1" lang="en-US" altLang="ja-JP" sz="2600" dirty="0"/>
              <a:t>24cm</a:t>
            </a:r>
            <a:r>
              <a:rPr kumimoji="1" lang="ja-JP" altLang="en-US" sz="2600" dirty="0"/>
              <a:t>を想定</a:t>
            </a:r>
            <a:endParaRPr kumimoji="1"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05ED6F-64FE-4B9F-AFBD-60364B2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108B8E-1292-4424-92F8-09D88DE73B68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48CF1E9-3F00-4E5E-AFA9-AFF36DCA7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678" y="894079"/>
            <a:ext cx="4276864" cy="527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4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加工、組み立て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1835574"/>
            <a:ext cx="4968241" cy="42909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加工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アクリル板からギヤの切り出し</a:t>
            </a:r>
            <a:r>
              <a:rPr lang="en-US" altLang="ja-JP" sz="2600" dirty="0"/>
              <a:t>2/3</a:t>
            </a:r>
            <a:r>
              <a:rPr lang="ja-JP" altLang="en-US" sz="2600" dirty="0"/>
              <a:t>程度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600" dirty="0"/>
              <a:t>3D</a:t>
            </a:r>
            <a:r>
              <a:rPr lang="ja-JP" altLang="en-US" sz="2600" dirty="0"/>
              <a:t>プリンタ</a:t>
            </a:r>
            <a:r>
              <a:rPr lang="en-US" altLang="ja-JP" sz="2600" dirty="0"/>
              <a:t>1</a:t>
            </a:r>
            <a:r>
              <a:rPr lang="ja-JP" altLang="en-US" sz="2600" dirty="0"/>
              <a:t>個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タイヤとモータをつなぐハブ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土台の板を切り出し</a:t>
            </a:r>
            <a:br>
              <a:rPr lang="en-US" altLang="ja-JP" sz="2600" dirty="0"/>
            </a:br>
            <a:r>
              <a:rPr lang="ja-JP" altLang="en-US" sz="2600" dirty="0"/>
              <a:t>厚さ</a:t>
            </a:r>
            <a:r>
              <a:rPr lang="en-US" altLang="ja-JP" sz="2600" dirty="0"/>
              <a:t>1.5mm</a:t>
            </a:r>
            <a:r>
              <a:rPr lang="ja-JP" altLang="en-US" sz="2600" dirty="0"/>
              <a:t>は薄いかも</a:t>
            </a:r>
            <a:endParaRPr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組み立て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脚一個作ってみた</a:t>
            </a:r>
            <a:endParaRPr lang="en-US" altLang="ja-JP" sz="26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9F94E5-9276-4F01-A544-E6EA3994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419A92-6EF7-4AB7-8C2D-C98693AC9C30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0EF3E2AC-823D-4A33-A27B-1EE510C35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19090" r="5555" b="9948"/>
          <a:stretch/>
        </p:blipFill>
        <p:spPr>
          <a:xfrm>
            <a:off x="5418165" y="3713480"/>
            <a:ext cx="3987111" cy="26162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C090F80-3CF2-4D8B-8122-3F229D06E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14" t="11850" r="4267" b="13609"/>
          <a:stretch/>
        </p:blipFill>
        <p:spPr>
          <a:xfrm>
            <a:off x="9052560" y="1022362"/>
            <a:ext cx="2661921" cy="29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2078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382</TotalTime>
  <Words>50</Words>
  <Application>Microsoft Office PowerPoint</Application>
  <PresentationFormat>ワイド画面</PresentationFormat>
  <Paragraphs>19</Paragraphs>
  <Slides>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游ゴシック</vt:lpstr>
      <vt:lpstr>Calibri</vt:lpstr>
      <vt:lpstr>Calibri Light</vt:lpstr>
      <vt:lpstr>Wingdings</vt:lpstr>
      <vt:lpstr>レトロスペクト</vt:lpstr>
      <vt:lpstr>2019/7/12 勉強会</vt:lpstr>
      <vt:lpstr>CAD</vt:lpstr>
      <vt:lpstr>加工、組み立て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ギヤの自作</dc:title>
  <dc:creator>瑛 松尾</dc:creator>
  <cp:lastModifiedBy>瑛 松尾</cp:lastModifiedBy>
  <cp:revision>47</cp:revision>
  <dcterms:created xsi:type="dcterms:W3CDTF">2019-07-04T12:41:03Z</dcterms:created>
  <dcterms:modified xsi:type="dcterms:W3CDTF">2019-07-12T10:34:47Z</dcterms:modified>
</cp:coreProperties>
</file>